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58" r:id="rId14"/>
    <p:sldId id="259" r:id="rId15"/>
    <p:sldId id="26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Dikdörtgen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Dikdörtgen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üz Bağlayıcı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Düz Bağlayıcı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Dikdörtgen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Dikdörtgen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üz Bağlayıcı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Düz Bağlayıcı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ikdörtgen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Düz Bağlayıcı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İçerik Yer Tutucus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Altbilgi Yer Tutucusu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Düz Bağlayıcı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Veri Yer Tutucus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D42C08C-CE8A-484D-AE8D-0654AA8F7908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3A9B425-8E9C-4931-A4BB-AEB9D0F9E9C0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ÖĞRETİM SIRASI DÜZENLEMELER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Kısa dönemli amacın açıklanması</a:t>
            </a:r>
          </a:p>
          <a:p>
            <a:r>
              <a:rPr lang="tr-TR" dirty="0" smtClean="0"/>
              <a:t>Öğrenciyi öğrenmeye hazırlama</a:t>
            </a:r>
          </a:p>
          <a:p>
            <a:r>
              <a:rPr lang="tr-TR" dirty="0" smtClean="0"/>
              <a:t>Gözden geçirme ve önceki bilgileri hatırlama</a:t>
            </a:r>
          </a:p>
          <a:p>
            <a:r>
              <a:rPr lang="tr-TR" dirty="0" smtClean="0"/>
              <a:t>Örgütleyiciler kullanma</a:t>
            </a:r>
          </a:p>
          <a:p>
            <a:r>
              <a:rPr lang="tr-TR" dirty="0" smtClean="0"/>
              <a:t>Basamak </a:t>
            </a:r>
            <a:r>
              <a:rPr lang="tr-TR" dirty="0" err="1" smtClean="0"/>
              <a:t>basamak</a:t>
            </a:r>
            <a:r>
              <a:rPr lang="tr-TR" dirty="0" smtClean="0"/>
              <a:t> sunum</a:t>
            </a:r>
          </a:p>
          <a:p>
            <a:r>
              <a:rPr lang="tr-TR" dirty="0" smtClean="0"/>
              <a:t>Açık ve akıcı anlatım</a:t>
            </a:r>
          </a:p>
          <a:p>
            <a:r>
              <a:rPr lang="tr-TR" dirty="0" smtClean="0"/>
              <a:t>Örneklerin çoğaltılması ve materyal zenginliği</a:t>
            </a:r>
          </a:p>
          <a:p>
            <a:r>
              <a:rPr lang="tr-TR" dirty="0" smtClean="0"/>
              <a:t>Özetlemeler yapma</a:t>
            </a:r>
          </a:p>
          <a:p>
            <a:r>
              <a:rPr lang="tr-TR" dirty="0" smtClean="0"/>
              <a:t>Kontroller</a:t>
            </a:r>
          </a:p>
          <a:p>
            <a:r>
              <a:rPr lang="tr-TR" dirty="0" smtClean="0"/>
              <a:t>Uygulamalar</a:t>
            </a:r>
          </a:p>
          <a:p>
            <a:r>
              <a:rPr lang="tr-TR" dirty="0" smtClean="0"/>
              <a:t>Dönüt ve düzeltmeler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4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Kısa dönemli amacın açıklanması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Sunuma başlamadan önce dersin kısa dönemli amacı belirtilmelidir.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437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Öğrenciyi öğrenmeye hazırlama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Öğretilecek içeriği öğrenmenin yararları açıklanmalıdır.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444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Gözden geçirme ve önceki bilgileri hatırlama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r>
              <a:rPr lang="tr-TR" dirty="0" smtClean="0"/>
              <a:t>Yeni bir konunun sunumuna başlamadan önce önceki öğrenmeler kontrol edilmelidir.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9637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Örgütleyiciler kullanma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 smtClean="0"/>
              <a:t>Öğretimin sunumunda grafiksel düzenleyicilerden, sözel açıklamalardan yararlanılarak öğretilecek içeriğin ana hatlarını belirten sunumlar yapılmalıdır.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0182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Basamak </a:t>
            </a:r>
            <a:r>
              <a:rPr lang="tr-TR" dirty="0" err="1" smtClean="0"/>
              <a:t>basamak</a:t>
            </a:r>
            <a:r>
              <a:rPr lang="tr-TR" dirty="0" smtClean="0"/>
              <a:t> sunum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tr-TR" dirty="0" smtClean="0"/>
              <a:t>Öğretmen konunun zorluğuna öğrencilerin performansına göre ne kadar sunum yapacağı, ne zamanlar konunun anlaşılıp anlaşılmadığını belirlemek için konuyla ilgili sorular soracağına karar verilmelidir.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0136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Açık ve akıcı anlatım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Öğretmen sunumda kullandığı ifadelerinin açık ve net olmasına dikkat etmelidir.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5661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Örneklerin çoğaltılması ve materyal zenginliği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Örnekler çoğaldıkça öğrencinin sunulan konuyla ilgili yaşantıları zenginleşir.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699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Özetlemeler yapma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İçeriğin sunumu esnasında anlatılanlarla yeni anlatılacaklar arasında bağ kurarak sunulacak konunun ifade edilmesi konu bütünlüğü oluşturur.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7471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Kontroller yapma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Öğretmen konunun sunumunu yaparken kontroller yapmalıdır.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907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Uygulamalar yapma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Rehberli ve bağımsız uygulamalar uygun şekilde gerçekleştirilmelidir.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15159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Dönüt ve düzeltmelerde bulunma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Alıştırmalar yaptırılırken öğrencinin yanlışları düzeltilmeli, dönüt verilmeli doğru davranışları </a:t>
            </a:r>
            <a:r>
              <a:rPr lang="tr-TR" dirty="0"/>
              <a:t>p</a:t>
            </a:r>
            <a:r>
              <a:rPr lang="tr-TR" dirty="0" smtClean="0"/>
              <a:t>ekiştirilmelidir.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38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Yönerge vermeden önce şu maddelere dikkat edilmelidir: </a:t>
            </a:r>
          </a:p>
          <a:p>
            <a:r>
              <a:rPr lang="tr-TR" dirty="0" smtClean="0"/>
              <a:t>• Öğrencilerin size baktığından ve size dikkat ettiğinden emin olun. </a:t>
            </a:r>
          </a:p>
          <a:p>
            <a:r>
              <a:rPr lang="tr-TR" dirty="0" smtClean="0"/>
              <a:t>• Öğrencilerin size dikkat etmelerini sağlamak için özel yöntemler bulun(el çırpma, ışık yakıp söndürme </a:t>
            </a:r>
            <a:r>
              <a:rPr lang="tr-TR" dirty="0" err="1" smtClean="0"/>
              <a:t>gb</a:t>
            </a:r>
            <a:r>
              <a:rPr lang="tr-TR" dirty="0" smtClean="0"/>
              <a:t>.)</a:t>
            </a:r>
          </a:p>
          <a:p>
            <a:r>
              <a:rPr lang="tr-TR" dirty="0" smtClean="0"/>
              <a:t>• Verdiğiniz yönergelere uyabilmesi için gerekli olan araç gereç ve materyallerinin hazır olduğundan emin olun. </a:t>
            </a:r>
          </a:p>
          <a:p>
            <a:r>
              <a:rPr lang="tr-TR" dirty="0" smtClean="0"/>
              <a:t>• Size ilk dikkat edenleri, bakanları fark ettiğinizi gösterin ve ödüllendirin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1613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r>
              <a:rPr lang="tr-TR" dirty="0" smtClean="0"/>
              <a:t>Yönerge verilirken şu maddelere dikkate edilmelidir:</a:t>
            </a:r>
          </a:p>
          <a:p>
            <a:r>
              <a:rPr lang="tr-TR" dirty="0" smtClean="0"/>
              <a:t> • Kısa anlaşılabilir cümleler kurun, gereksiz sözcükler kullanmayın. </a:t>
            </a:r>
          </a:p>
          <a:p>
            <a:r>
              <a:rPr lang="tr-TR" dirty="0" smtClean="0"/>
              <a:t>• Bir defada tek bir yönerge verin.</a:t>
            </a:r>
          </a:p>
          <a:p>
            <a:r>
              <a:rPr lang="tr-TR" dirty="0" smtClean="0"/>
              <a:t> • Verdiğiniz yönergeleri bazı öğrencilere tekrar ettirin. </a:t>
            </a:r>
          </a:p>
          <a:p>
            <a:r>
              <a:rPr lang="tr-TR" dirty="0" smtClean="0"/>
              <a:t>• Yönergenizi tekrar etmeniz gerekiyorsa aynı sözcükleri kullanarak tekrar edin. </a:t>
            </a:r>
          </a:p>
          <a:p>
            <a:r>
              <a:rPr lang="tr-TR" dirty="0" smtClean="0"/>
              <a:t>• Gerekiyorsa yönergenizin anlaşılabilmesi için görsel ipuçları kullanın. </a:t>
            </a:r>
          </a:p>
          <a:p>
            <a:r>
              <a:rPr lang="tr-TR" dirty="0" smtClean="0"/>
              <a:t>• Yönerge verirken kullanılan öğrencilerin bilmedikleri terim, deyim ya da kavramları açıklayın. </a:t>
            </a:r>
          </a:p>
          <a:p>
            <a:r>
              <a:rPr lang="tr-TR" dirty="0" smtClean="0"/>
              <a:t>• Aldığınız tedbirlere karşı, öğrenci yönergenizi anlamıyorsa, onu utandırmadan anlayabileceği şekilde yavaşça tekrar edin, açıklayın. </a:t>
            </a:r>
          </a:p>
          <a:p>
            <a:r>
              <a:rPr lang="tr-TR" dirty="0" smtClean="0"/>
              <a:t>• Verdiğiniz yönergeye ilişkin bir örnek vermeye çalışın. </a:t>
            </a:r>
          </a:p>
          <a:p>
            <a:r>
              <a:rPr lang="tr-TR" dirty="0" smtClean="0"/>
              <a:t>• Yazılı yönergenizi verirken kısa ve anlaşılır olmasına özen gösterin.</a:t>
            </a:r>
          </a:p>
          <a:p>
            <a:r>
              <a:rPr lang="tr-TR" dirty="0" smtClean="0"/>
              <a:t> • Yazılı yönergenizin çocuğun \ çocukların okuma düzeyinde olmasını sağlayın. </a:t>
            </a:r>
          </a:p>
          <a:p>
            <a:r>
              <a:rPr lang="tr-TR" dirty="0" smtClean="0"/>
              <a:t>• Öğrencilerin yazılı yönergenizdeki tüm sözcüklerin anlamını bildiğinden emin olun. </a:t>
            </a:r>
          </a:p>
          <a:p>
            <a:r>
              <a:rPr lang="tr-TR" dirty="0" smtClean="0"/>
              <a:t>• Yazılı yönergeler tahtaya yazılı ise, öğrencilerin hepsinin tahtayı görmelerini sağlayın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6883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Öğretimde yardım ve ipuçlarını kullanmak:</a:t>
            </a:r>
          </a:p>
          <a:p>
            <a:r>
              <a:rPr lang="tr-TR" dirty="0" smtClean="0"/>
              <a:t>Yaygın olarak yapılan hatalara ilişkin tekrar öğretim yapmak</a:t>
            </a:r>
          </a:p>
          <a:p>
            <a:r>
              <a:rPr lang="tr-TR" dirty="0" smtClean="0"/>
              <a:t>Sınıftaki bütün öğrencilere öğrenme fırsatları vermek</a:t>
            </a:r>
          </a:p>
          <a:p>
            <a:r>
              <a:rPr lang="tr-TR" dirty="0" smtClean="0"/>
              <a:t>Öğretimin hızını değiştirmek</a:t>
            </a:r>
          </a:p>
          <a:p>
            <a:r>
              <a:rPr lang="nb-NO" dirty="0" smtClean="0"/>
              <a:t>Uygun öğretim materyalleri seçmek ve materyallerde uyarlamalar yapmak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9021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102</TotalTime>
  <Words>443</Words>
  <Application>Microsoft Office PowerPoint</Application>
  <PresentationFormat>Ekran Gösterisi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Cumba</vt:lpstr>
      <vt:lpstr>ÖĞRETİM SIRASI DÜZENLEMELER</vt:lpstr>
      <vt:lpstr>Kısa dönemli amacın açıklanması </vt:lpstr>
      <vt:lpstr>Öğrenciyi öğrenmeye hazırlama </vt:lpstr>
      <vt:lpstr>Gözden geçirme ve önceki bilgileri hatırlama </vt:lpstr>
      <vt:lpstr>Örgütleyiciler kullanma </vt:lpstr>
      <vt:lpstr>Basamak basamak sunum</vt:lpstr>
      <vt:lpstr>Açık ve akıcı anlatım</vt:lpstr>
      <vt:lpstr>Örneklerin çoğaltılması ve materyal zenginliği </vt:lpstr>
      <vt:lpstr>Özetlemeler yapma </vt:lpstr>
      <vt:lpstr>Kontroller yapma</vt:lpstr>
      <vt:lpstr>Uygulamalar yapma</vt:lpstr>
      <vt:lpstr>Dönüt ve düzeltmelerde bulunma</vt:lpstr>
      <vt:lpstr>PowerPoint Sunusu</vt:lpstr>
      <vt:lpstr>PowerPoint Sunusu</vt:lpstr>
      <vt:lpstr>PowerPoint Sunusu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Hp</cp:lastModifiedBy>
  <cp:revision>6</cp:revision>
  <dcterms:created xsi:type="dcterms:W3CDTF">2020-11-22T11:52:33Z</dcterms:created>
  <dcterms:modified xsi:type="dcterms:W3CDTF">2020-11-22T13:36:46Z</dcterms:modified>
</cp:coreProperties>
</file>